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5"/>
  </p:sldMasterIdLst>
  <p:sldIdLst>
    <p:sldId id="256" r:id="rId6"/>
  </p:sldIdLst>
  <p:sldSz cx="10058400" cy="77724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48" userDrawn="1">
          <p15:clr>
            <a:srgbClr val="A4A3A4"/>
          </p15:clr>
        </p15:guide>
        <p15:guide id="2" pos="612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waterbury" initials="a" lastIdx="2" clrIdx="0">
    <p:extLst>
      <p:ext uri="{19B8F6BF-5375-455C-9EA6-DF929625EA0E}">
        <p15:presenceInfo xmlns:p15="http://schemas.microsoft.com/office/powerpoint/2012/main" userId="awaterbury"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2E41"/>
    <a:srgbClr val="F0F0F0"/>
    <a:srgbClr val="8A324E"/>
    <a:srgbClr val="D31A66"/>
    <a:srgbClr val="3BA685"/>
    <a:srgbClr val="EB6C3F"/>
    <a:srgbClr val="ED6623"/>
    <a:srgbClr val="BB1F4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195"/>
    <p:restoredTop sz="94722"/>
  </p:normalViewPr>
  <p:slideViewPr>
    <p:cSldViewPr snapToGrid="0" snapToObjects="1">
      <p:cViewPr varScale="1">
        <p:scale>
          <a:sx n="101" d="100"/>
          <a:sy n="101" d="100"/>
        </p:scale>
        <p:origin x="1884" y="108"/>
      </p:cViewPr>
      <p:guideLst>
        <p:guide orient="horz" pos="2448"/>
        <p:guide pos="612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commentAuthors" Target="commentAuthor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tableStyles" Target="tableStyles.xml"/><Relationship Id="rId5" Type="http://schemas.openxmlformats.org/officeDocument/2006/relationships/slideMaster" Target="slideMasters/slideMaster1.xml"/><Relationship Id="rId10"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E12EBC6-98CC-8448-9D17-633060936393}"/>
              </a:ext>
            </a:extLst>
          </p:cNvPr>
          <p:cNvPicPr>
            <a:picLocks noChangeAspect="1"/>
          </p:cNvPicPr>
          <p:nvPr userDrawn="1"/>
        </p:nvPicPr>
        <p:blipFill>
          <a:blip r:embed="rId2"/>
          <a:stretch>
            <a:fillRect/>
          </a:stretch>
        </p:blipFill>
        <p:spPr>
          <a:xfrm>
            <a:off x="0" y="0"/>
            <a:ext cx="10058400" cy="7772400"/>
          </a:xfrm>
          <a:prstGeom prst="rect">
            <a:avLst/>
          </a:prstGeom>
        </p:spPr>
      </p:pic>
      <p:sp>
        <p:nvSpPr>
          <p:cNvPr id="9" name="Rectangle 8">
            <a:extLst>
              <a:ext uri="{FF2B5EF4-FFF2-40B4-BE49-F238E27FC236}">
                <a16:creationId xmlns:a16="http://schemas.microsoft.com/office/drawing/2014/main" id="{44907D89-E0DD-8741-A106-2A62A12DA24C}"/>
              </a:ext>
            </a:extLst>
          </p:cNvPr>
          <p:cNvSpPr/>
          <p:nvPr userDrawn="1"/>
        </p:nvSpPr>
        <p:spPr>
          <a:xfrm>
            <a:off x="-1" y="6917635"/>
            <a:ext cx="6354305" cy="854765"/>
          </a:xfrm>
          <a:prstGeom prst="rect">
            <a:avLst/>
          </a:prstGeom>
        </p:spPr>
        <p:txBody>
          <a:bodyPr wrap="square" lIns="228600" tIns="0" rIns="0" bIns="228600" anchor="b" anchorCtr="0">
            <a:noAutofit/>
          </a:bodyPr>
          <a:lstStyle/>
          <a:p>
            <a:pPr algn="just"/>
            <a:r>
              <a:rPr lang="en-US" sz="580" dirty="0">
                <a:solidFill>
                  <a:schemeClr val="tx1">
                    <a:lumMod val="50000"/>
                    <a:lumOff val="50000"/>
                  </a:schemeClr>
                </a:solidFill>
                <a:latin typeface="Arial" panose="020B0604020202020204" pitchFamily="34" charset="0"/>
                <a:cs typeface="Arial" panose="020B0604020202020204" pitchFamily="34" charset="0"/>
              </a:rPr>
              <a:t>Optum Workplace Well-being programs are provided as part of your employee benefits, and participation is voluntary. The information is for educational purposes only and is not a substitute for your doctor’s care. Optum Workplace Well-being team members cannot diagnose problems or recommend treatment. Consult your doctor before beginning an exercise program or making changes to your lifestyle or health care routine. Your health information is kept confidential in accordance with the law and will only be used to provide health and wellness recommendations as applicable. © 2020 Optum, Inc. All rights reserved. 308741</a:t>
            </a:r>
            <a:endParaRPr lang="en-US" sz="580" dirty="0">
              <a:solidFill>
                <a:schemeClr val="tx1">
                  <a:lumMod val="50000"/>
                  <a:lumOff val="50000"/>
                </a:schemeClr>
              </a:solidFill>
              <a:effectLst/>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BB087D8C-7364-4088-8BE7-66FC3488D35E}"/>
              </a:ext>
            </a:extLst>
          </p:cNvPr>
          <p:cNvPicPr>
            <a:picLocks noChangeAspect="1"/>
          </p:cNvPicPr>
          <p:nvPr userDrawn="1"/>
        </p:nvPicPr>
        <p:blipFill>
          <a:blip r:embed="rId3"/>
          <a:stretch>
            <a:fillRect/>
          </a:stretch>
        </p:blipFill>
        <p:spPr>
          <a:xfrm>
            <a:off x="2416758" y="1409421"/>
            <a:ext cx="7053683" cy="975445"/>
          </a:xfrm>
          <a:prstGeom prst="rect">
            <a:avLst/>
          </a:prstGeom>
        </p:spPr>
      </p:pic>
      <p:pic>
        <p:nvPicPr>
          <p:cNvPr id="5" name="Picture 4" descr="A picture containing text, clipart&#10;&#10;Description automatically generated">
            <a:extLst>
              <a:ext uri="{FF2B5EF4-FFF2-40B4-BE49-F238E27FC236}">
                <a16:creationId xmlns:a16="http://schemas.microsoft.com/office/drawing/2014/main" id="{A013C389-D9E8-4676-B88C-AA68B88128A5}"/>
              </a:ext>
            </a:extLst>
          </p:cNvPr>
          <p:cNvPicPr>
            <a:picLocks noChangeAspect="1"/>
          </p:cNvPicPr>
          <p:nvPr userDrawn="1"/>
        </p:nvPicPr>
        <p:blipFill>
          <a:blip r:embed="rId4"/>
          <a:stretch>
            <a:fillRect/>
          </a:stretch>
        </p:blipFill>
        <p:spPr>
          <a:xfrm>
            <a:off x="7644983" y="7030897"/>
            <a:ext cx="2297857" cy="62824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F93653F-DED5-A74C-90C9-55C84C1178E2}" type="datetimeFigureOut">
              <a:rPr lang="en-US" smtClean="0"/>
              <a:t>8/2/2022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DD25CF-2C95-C147-B47C-B70484D8385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98043" y="413808"/>
            <a:ext cx="2168843" cy="658675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91515" y="413808"/>
            <a:ext cx="6380798" cy="65867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F93653F-DED5-A74C-90C9-55C84C1178E2}" type="datetimeFigureOut">
              <a:rPr lang="en-US" smtClean="0"/>
              <a:t>8/2/2022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DD25CF-2C95-C147-B47C-B70484D83853}"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F93653F-DED5-A74C-90C9-55C84C1178E2}" type="datetimeFigureOut">
              <a:rPr lang="en-US" smtClean="0"/>
              <a:t>8/2/2022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DD25CF-2C95-C147-B47C-B70484D83853}"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6277" y="1937705"/>
            <a:ext cx="8675370" cy="3233102"/>
          </a:xfrm>
        </p:spPr>
        <p:txBody>
          <a:bodyPr anchor="b"/>
          <a:lstStyle>
            <a:lvl1pPr>
              <a:defRPr sz="6600"/>
            </a:lvl1pPr>
          </a:lstStyle>
          <a:p>
            <a:r>
              <a:rPr lang="en-US"/>
              <a:t>Click to edit Master title style</a:t>
            </a:r>
            <a:endParaRPr lang="en-US" dirty="0"/>
          </a:p>
        </p:txBody>
      </p:sp>
      <p:sp>
        <p:nvSpPr>
          <p:cNvPr id="3" name="Text Placeholder 2"/>
          <p:cNvSpPr>
            <a:spLocks noGrp="1"/>
          </p:cNvSpPr>
          <p:nvPr>
            <p:ph type="body" idx="1"/>
          </p:nvPr>
        </p:nvSpPr>
        <p:spPr>
          <a:xfrm>
            <a:off x="686277" y="5201393"/>
            <a:ext cx="8675370" cy="1700212"/>
          </a:xfrm>
        </p:spPr>
        <p:txBody>
          <a:bodyPr/>
          <a:lstStyle>
            <a:lvl1pPr marL="0" indent="0">
              <a:buNone/>
              <a:defRPr sz="2640">
                <a:solidFill>
                  <a:schemeClr val="tx1"/>
                </a:solidFill>
              </a:defRPr>
            </a:lvl1pPr>
            <a:lvl2pPr marL="502920" indent="0">
              <a:buNone/>
              <a:defRPr sz="2200">
                <a:solidFill>
                  <a:schemeClr val="tx1">
                    <a:tint val="75000"/>
                  </a:schemeClr>
                </a:solidFill>
              </a:defRPr>
            </a:lvl2pPr>
            <a:lvl3pPr marL="1005840" indent="0">
              <a:buNone/>
              <a:defRPr sz="1980">
                <a:solidFill>
                  <a:schemeClr val="tx1">
                    <a:tint val="75000"/>
                  </a:schemeClr>
                </a:solidFill>
              </a:defRPr>
            </a:lvl3pPr>
            <a:lvl4pPr marL="1508760" indent="0">
              <a:buNone/>
              <a:defRPr sz="1760">
                <a:solidFill>
                  <a:schemeClr val="tx1">
                    <a:tint val="75000"/>
                  </a:schemeClr>
                </a:solidFill>
              </a:defRPr>
            </a:lvl4pPr>
            <a:lvl5pPr marL="2011680" indent="0">
              <a:buNone/>
              <a:defRPr sz="1760">
                <a:solidFill>
                  <a:schemeClr val="tx1">
                    <a:tint val="75000"/>
                  </a:schemeClr>
                </a:solidFill>
              </a:defRPr>
            </a:lvl5pPr>
            <a:lvl6pPr marL="2514600" indent="0">
              <a:buNone/>
              <a:defRPr sz="1760">
                <a:solidFill>
                  <a:schemeClr val="tx1">
                    <a:tint val="75000"/>
                  </a:schemeClr>
                </a:solidFill>
              </a:defRPr>
            </a:lvl6pPr>
            <a:lvl7pPr marL="3017520" indent="0">
              <a:buNone/>
              <a:defRPr sz="1760">
                <a:solidFill>
                  <a:schemeClr val="tx1">
                    <a:tint val="75000"/>
                  </a:schemeClr>
                </a:solidFill>
              </a:defRPr>
            </a:lvl7pPr>
            <a:lvl8pPr marL="3520440" indent="0">
              <a:buNone/>
              <a:defRPr sz="1760">
                <a:solidFill>
                  <a:schemeClr val="tx1">
                    <a:tint val="75000"/>
                  </a:schemeClr>
                </a:solidFill>
              </a:defRPr>
            </a:lvl8pPr>
            <a:lvl9pPr marL="4023360" indent="0">
              <a:buNone/>
              <a:defRPr sz="176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F93653F-DED5-A74C-90C9-55C84C1178E2}" type="datetimeFigureOut">
              <a:rPr lang="en-US" smtClean="0"/>
              <a:t>8/2/2022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DD25CF-2C95-C147-B47C-B70484D83853}"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91515" y="2069042"/>
            <a:ext cx="4274820" cy="49315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92065" y="2069042"/>
            <a:ext cx="4274820" cy="49315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F93653F-DED5-A74C-90C9-55C84C1178E2}" type="datetimeFigureOut">
              <a:rPr lang="en-US" smtClean="0"/>
              <a:t>8/2/2022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DD25CF-2C95-C147-B47C-B70484D83853}"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92825" y="413810"/>
            <a:ext cx="8675370" cy="1502305"/>
          </a:xfrm>
        </p:spPr>
        <p:txBody>
          <a:bodyPr/>
          <a:lstStyle/>
          <a:p>
            <a:r>
              <a:rPr lang="en-US"/>
              <a:t>Click to edit Master title style</a:t>
            </a:r>
            <a:endParaRPr lang="en-US" dirty="0"/>
          </a:p>
        </p:txBody>
      </p:sp>
      <p:sp>
        <p:nvSpPr>
          <p:cNvPr id="3" name="Text Placeholder 2"/>
          <p:cNvSpPr>
            <a:spLocks noGrp="1"/>
          </p:cNvSpPr>
          <p:nvPr>
            <p:ph type="body" idx="1"/>
          </p:nvPr>
        </p:nvSpPr>
        <p:spPr>
          <a:xfrm>
            <a:off x="692826" y="1905318"/>
            <a:ext cx="4255174" cy="933767"/>
          </a:xfrm>
        </p:spPr>
        <p:txBody>
          <a:bodyPr anchor="b"/>
          <a:lstStyle>
            <a:lvl1pPr marL="0" indent="0">
              <a:buNone/>
              <a:defRPr sz="2640" b="1"/>
            </a:lvl1pPr>
            <a:lvl2pPr marL="502920" indent="0">
              <a:buNone/>
              <a:defRPr sz="2200" b="1"/>
            </a:lvl2pPr>
            <a:lvl3pPr marL="1005840" indent="0">
              <a:buNone/>
              <a:defRPr sz="1980" b="1"/>
            </a:lvl3pPr>
            <a:lvl4pPr marL="1508760" indent="0">
              <a:buNone/>
              <a:defRPr sz="1760" b="1"/>
            </a:lvl4pPr>
            <a:lvl5pPr marL="2011680" indent="0">
              <a:buNone/>
              <a:defRPr sz="1760" b="1"/>
            </a:lvl5pPr>
            <a:lvl6pPr marL="2514600" indent="0">
              <a:buNone/>
              <a:defRPr sz="1760" b="1"/>
            </a:lvl6pPr>
            <a:lvl7pPr marL="3017520" indent="0">
              <a:buNone/>
              <a:defRPr sz="1760" b="1"/>
            </a:lvl7pPr>
            <a:lvl8pPr marL="3520440" indent="0">
              <a:buNone/>
              <a:defRPr sz="1760" b="1"/>
            </a:lvl8pPr>
            <a:lvl9pPr marL="4023360" indent="0">
              <a:buNone/>
              <a:defRPr sz="1760" b="1"/>
            </a:lvl9pPr>
          </a:lstStyle>
          <a:p>
            <a:pPr lvl="0"/>
            <a:r>
              <a:rPr lang="en-US"/>
              <a:t>Click to edit Master text styles</a:t>
            </a:r>
          </a:p>
        </p:txBody>
      </p:sp>
      <p:sp>
        <p:nvSpPr>
          <p:cNvPr id="4" name="Content Placeholder 3"/>
          <p:cNvSpPr>
            <a:spLocks noGrp="1"/>
          </p:cNvSpPr>
          <p:nvPr>
            <p:ph sz="half" idx="2"/>
          </p:nvPr>
        </p:nvSpPr>
        <p:spPr>
          <a:xfrm>
            <a:off x="692826" y="2839085"/>
            <a:ext cx="4255174" cy="41758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92066" y="1905318"/>
            <a:ext cx="4276130" cy="933767"/>
          </a:xfrm>
        </p:spPr>
        <p:txBody>
          <a:bodyPr anchor="b"/>
          <a:lstStyle>
            <a:lvl1pPr marL="0" indent="0">
              <a:buNone/>
              <a:defRPr sz="2640" b="1"/>
            </a:lvl1pPr>
            <a:lvl2pPr marL="502920" indent="0">
              <a:buNone/>
              <a:defRPr sz="2200" b="1"/>
            </a:lvl2pPr>
            <a:lvl3pPr marL="1005840" indent="0">
              <a:buNone/>
              <a:defRPr sz="1980" b="1"/>
            </a:lvl3pPr>
            <a:lvl4pPr marL="1508760" indent="0">
              <a:buNone/>
              <a:defRPr sz="1760" b="1"/>
            </a:lvl4pPr>
            <a:lvl5pPr marL="2011680" indent="0">
              <a:buNone/>
              <a:defRPr sz="1760" b="1"/>
            </a:lvl5pPr>
            <a:lvl6pPr marL="2514600" indent="0">
              <a:buNone/>
              <a:defRPr sz="1760" b="1"/>
            </a:lvl6pPr>
            <a:lvl7pPr marL="3017520" indent="0">
              <a:buNone/>
              <a:defRPr sz="1760" b="1"/>
            </a:lvl7pPr>
            <a:lvl8pPr marL="3520440" indent="0">
              <a:buNone/>
              <a:defRPr sz="1760" b="1"/>
            </a:lvl8pPr>
            <a:lvl9pPr marL="4023360" indent="0">
              <a:buNone/>
              <a:defRPr sz="1760" b="1"/>
            </a:lvl9pPr>
          </a:lstStyle>
          <a:p>
            <a:pPr lvl="0"/>
            <a:r>
              <a:rPr lang="en-US"/>
              <a:t>Click to edit Master text styles</a:t>
            </a:r>
          </a:p>
        </p:txBody>
      </p:sp>
      <p:sp>
        <p:nvSpPr>
          <p:cNvPr id="6" name="Content Placeholder 5"/>
          <p:cNvSpPr>
            <a:spLocks noGrp="1"/>
          </p:cNvSpPr>
          <p:nvPr>
            <p:ph sz="quarter" idx="4"/>
          </p:nvPr>
        </p:nvSpPr>
        <p:spPr>
          <a:xfrm>
            <a:off x="5092066" y="2839085"/>
            <a:ext cx="4276130" cy="41758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F93653F-DED5-A74C-90C9-55C84C1178E2}" type="datetimeFigureOut">
              <a:rPr lang="en-US" smtClean="0"/>
              <a:t>8/2/2022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6DD25CF-2C95-C147-B47C-B70484D83853}"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F93653F-DED5-A74C-90C9-55C84C1178E2}" type="datetimeFigureOut">
              <a:rPr lang="en-US" smtClean="0"/>
              <a:t>8/2/2022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6DD25CF-2C95-C147-B47C-B70484D83853}"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93653F-DED5-A74C-90C9-55C84C1178E2}" type="datetimeFigureOut">
              <a:rPr lang="en-US" smtClean="0"/>
              <a:t>8/2/2022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6DD25CF-2C95-C147-B47C-B70484D8385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2825" y="518160"/>
            <a:ext cx="3244096" cy="1813560"/>
          </a:xfrm>
        </p:spPr>
        <p:txBody>
          <a:bodyPr anchor="b"/>
          <a:lstStyle>
            <a:lvl1pPr>
              <a:defRPr sz="3520"/>
            </a:lvl1pPr>
          </a:lstStyle>
          <a:p>
            <a:r>
              <a:rPr lang="en-US"/>
              <a:t>Click to edit Master title style</a:t>
            </a:r>
            <a:endParaRPr lang="en-US" dirty="0"/>
          </a:p>
        </p:txBody>
      </p:sp>
      <p:sp>
        <p:nvSpPr>
          <p:cNvPr id="3" name="Content Placeholder 2"/>
          <p:cNvSpPr>
            <a:spLocks noGrp="1"/>
          </p:cNvSpPr>
          <p:nvPr>
            <p:ph idx="1"/>
          </p:nvPr>
        </p:nvSpPr>
        <p:spPr>
          <a:xfrm>
            <a:off x="4276130" y="1119083"/>
            <a:ext cx="5092065" cy="5523442"/>
          </a:xfrm>
        </p:spPr>
        <p:txBody>
          <a:bodyPr/>
          <a:lstStyle>
            <a:lvl1pPr>
              <a:defRPr sz="3520"/>
            </a:lvl1pPr>
            <a:lvl2pPr>
              <a:defRPr sz="3080"/>
            </a:lvl2pPr>
            <a:lvl3pPr>
              <a:defRPr sz="264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2825" y="2331720"/>
            <a:ext cx="3244096" cy="4319800"/>
          </a:xfrm>
        </p:spPr>
        <p:txBody>
          <a:bodyPr/>
          <a:lstStyle>
            <a:lvl1pPr marL="0" indent="0">
              <a:buNone/>
              <a:defRPr sz="1760"/>
            </a:lvl1pPr>
            <a:lvl2pPr marL="502920" indent="0">
              <a:buNone/>
              <a:defRPr sz="1540"/>
            </a:lvl2pPr>
            <a:lvl3pPr marL="1005840" indent="0">
              <a:buNone/>
              <a:defRPr sz="1320"/>
            </a:lvl3pPr>
            <a:lvl4pPr marL="1508760" indent="0">
              <a:buNone/>
              <a:defRPr sz="1100"/>
            </a:lvl4pPr>
            <a:lvl5pPr marL="2011680" indent="0">
              <a:buNone/>
              <a:defRPr sz="1100"/>
            </a:lvl5pPr>
            <a:lvl6pPr marL="2514600" indent="0">
              <a:buNone/>
              <a:defRPr sz="1100"/>
            </a:lvl6pPr>
            <a:lvl7pPr marL="3017520" indent="0">
              <a:buNone/>
              <a:defRPr sz="1100"/>
            </a:lvl7pPr>
            <a:lvl8pPr marL="3520440" indent="0">
              <a:buNone/>
              <a:defRPr sz="1100"/>
            </a:lvl8pPr>
            <a:lvl9pPr marL="4023360" indent="0">
              <a:buNone/>
              <a:defRPr sz="1100"/>
            </a:lvl9pPr>
          </a:lstStyle>
          <a:p>
            <a:pPr lvl="0"/>
            <a:r>
              <a:rPr lang="en-US"/>
              <a:t>Click to edit Master text styles</a:t>
            </a:r>
          </a:p>
        </p:txBody>
      </p:sp>
      <p:sp>
        <p:nvSpPr>
          <p:cNvPr id="5" name="Date Placeholder 4"/>
          <p:cNvSpPr>
            <a:spLocks noGrp="1"/>
          </p:cNvSpPr>
          <p:nvPr>
            <p:ph type="dt" sz="half" idx="10"/>
          </p:nvPr>
        </p:nvSpPr>
        <p:spPr/>
        <p:txBody>
          <a:bodyPr/>
          <a:lstStyle/>
          <a:p>
            <a:fld id="{DF93653F-DED5-A74C-90C9-55C84C1178E2}" type="datetimeFigureOut">
              <a:rPr lang="en-US" smtClean="0"/>
              <a:t>8/2/2022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DD25CF-2C95-C147-B47C-B70484D83853}"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2825" y="518160"/>
            <a:ext cx="3244096" cy="1813560"/>
          </a:xfrm>
        </p:spPr>
        <p:txBody>
          <a:bodyPr anchor="b"/>
          <a:lstStyle>
            <a:lvl1pPr>
              <a:defRPr sz="3520"/>
            </a:lvl1pPr>
          </a:lstStyle>
          <a:p>
            <a:r>
              <a:rPr lang="en-US"/>
              <a:t>Click to edit Master title style</a:t>
            </a:r>
            <a:endParaRPr lang="en-US" dirty="0"/>
          </a:p>
        </p:txBody>
      </p:sp>
      <p:sp>
        <p:nvSpPr>
          <p:cNvPr id="3" name="Picture Placeholder 2"/>
          <p:cNvSpPr>
            <a:spLocks noGrp="1" noChangeAspect="1"/>
          </p:cNvSpPr>
          <p:nvPr>
            <p:ph type="pic" idx="1"/>
          </p:nvPr>
        </p:nvSpPr>
        <p:spPr>
          <a:xfrm>
            <a:off x="4276130" y="1119083"/>
            <a:ext cx="5092065" cy="5523442"/>
          </a:xfrm>
        </p:spPr>
        <p:txBody>
          <a:bodyPr anchor="t"/>
          <a:lstStyle>
            <a:lvl1pPr marL="0" indent="0">
              <a:buNone/>
              <a:defRPr sz="3520"/>
            </a:lvl1pPr>
            <a:lvl2pPr marL="502920" indent="0">
              <a:buNone/>
              <a:defRPr sz="3080"/>
            </a:lvl2pPr>
            <a:lvl3pPr marL="1005840" indent="0">
              <a:buNone/>
              <a:defRPr sz="2640"/>
            </a:lvl3pPr>
            <a:lvl4pPr marL="1508760" indent="0">
              <a:buNone/>
              <a:defRPr sz="2200"/>
            </a:lvl4pPr>
            <a:lvl5pPr marL="2011680" indent="0">
              <a:buNone/>
              <a:defRPr sz="2200"/>
            </a:lvl5pPr>
            <a:lvl6pPr marL="2514600" indent="0">
              <a:buNone/>
              <a:defRPr sz="2200"/>
            </a:lvl6pPr>
            <a:lvl7pPr marL="3017520" indent="0">
              <a:buNone/>
              <a:defRPr sz="2200"/>
            </a:lvl7pPr>
            <a:lvl8pPr marL="3520440" indent="0">
              <a:buNone/>
              <a:defRPr sz="2200"/>
            </a:lvl8pPr>
            <a:lvl9pPr marL="4023360" indent="0">
              <a:buNone/>
              <a:defRPr sz="22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92825" y="2331720"/>
            <a:ext cx="3244096" cy="4319800"/>
          </a:xfrm>
        </p:spPr>
        <p:txBody>
          <a:bodyPr/>
          <a:lstStyle>
            <a:lvl1pPr marL="0" indent="0">
              <a:buNone/>
              <a:defRPr sz="1760"/>
            </a:lvl1pPr>
            <a:lvl2pPr marL="502920" indent="0">
              <a:buNone/>
              <a:defRPr sz="1540"/>
            </a:lvl2pPr>
            <a:lvl3pPr marL="1005840" indent="0">
              <a:buNone/>
              <a:defRPr sz="1320"/>
            </a:lvl3pPr>
            <a:lvl4pPr marL="1508760" indent="0">
              <a:buNone/>
              <a:defRPr sz="1100"/>
            </a:lvl4pPr>
            <a:lvl5pPr marL="2011680" indent="0">
              <a:buNone/>
              <a:defRPr sz="1100"/>
            </a:lvl5pPr>
            <a:lvl6pPr marL="2514600" indent="0">
              <a:buNone/>
              <a:defRPr sz="1100"/>
            </a:lvl6pPr>
            <a:lvl7pPr marL="3017520" indent="0">
              <a:buNone/>
              <a:defRPr sz="1100"/>
            </a:lvl7pPr>
            <a:lvl8pPr marL="3520440" indent="0">
              <a:buNone/>
              <a:defRPr sz="1100"/>
            </a:lvl8pPr>
            <a:lvl9pPr marL="4023360" indent="0">
              <a:buNone/>
              <a:defRPr sz="1100"/>
            </a:lvl9pPr>
          </a:lstStyle>
          <a:p>
            <a:pPr lvl="0"/>
            <a:r>
              <a:rPr lang="en-US"/>
              <a:t>Click to edit Master text styles</a:t>
            </a:r>
          </a:p>
        </p:txBody>
      </p:sp>
      <p:sp>
        <p:nvSpPr>
          <p:cNvPr id="5" name="Date Placeholder 4"/>
          <p:cNvSpPr>
            <a:spLocks noGrp="1"/>
          </p:cNvSpPr>
          <p:nvPr>
            <p:ph type="dt" sz="half" idx="10"/>
          </p:nvPr>
        </p:nvSpPr>
        <p:spPr/>
        <p:txBody>
          <a:bodyPr/>
          <a:lstStyle/>
          <a:p>
            <a:fld id="{DF93653F-DED5-A74C-90C9-55C84C1178E2}" type="datetimeFigureOut">
              <a:rPr lang="en-US" smtClean="0"/>
              <a:t>8/2/2022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DD25CF-2C95-C147-B47C-B70484D83853}"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1515" y="413810"/>
            <a:ext cx="8675370" cy="150230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91515" y="2069042"/>
            <a:ext cx="8675370" cy="49315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91515" y="7203865"/>
            <a:ext cx="2263140" cy="413808"/>
          </a:xfrm>
          <a:prstGeom prst="rect">
            <a:avLst/>
          </a:prstGeom>
        </p:spPr>
        <p:txBody>
          <a:bodyPr vert="horz" lIns="91440" tIns="45720" rIns="91440" bIns="45720" rtlCol="0" anchor="ctr"/>
          <a:lstStyle>
            <a:lvl1pPr algn="l">
              <a:defRPr sz="1320">
                <a:solidFill>
                  <a:schemeClr val="tx1">
                    <a:tint val="75000"/>
                  </a:schemeClr>
                </a:solidFill>
              </a:defRPr>
            </a:lvl1pPr>
          </a:lstStyle>
          <a:p>
            <a:fld id="{DF93653F-DED5-A74C-90C9-55C84C1178E2}" type="datetimeFigureOut">
              <a:rPr lang="en-US" smtClean="0"/>
              <a:t>8/2/2022</a:t>
            </a:fld>
            <a:endParaRPr lang="en-US"/>
          </a:p>
        </p:txBody>
      </p:sp>
      <p:sp>
        <p:nvSpPr>
          <p:cNvPr id="5" name="Footer Placeholder 4"/>
          <p:cNvSpPr>
            <a:spLocks noGrp="1"/>
          </p:cNvSpPr>
          <p:nvPr>
            <p:ph type="ftr" sz="quarter" idx="3"/>
          </p:nvPr>
        </p:nvSpPr>
        <p:spPr>
          <a:xfrm>
            <a:off x="3331845" y="7203865"/>
            <a:ext cx="3394710" cy="413808"/>
          </a:xfrm>
          <a:prstGeom prst="rect">
            <a:avLst/>
          </a:prstGeom>
        </p:spPr>
        <p:txBody>
          <a:bodyPr vert="horz" lIns="91440" tIns="45720" rIns="91440" bIns="45720" rtlCol="0" anchor="ctr"/>
          <a:lstStyle>
            <a:lvl1pPr algn="ctr">
              <a:defRPr sz="13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103745" y="7203865"/>
            <a:ext cx="2263140" cy="413808"/>
          </a:xfrm>
          <a:prstGeom prst="rect">
            <a:avLst/>
          </a:prstGeom>
        </p:spPr>
        <p:txBody>
          <a:bodyPr vert="horz" lIns="91440" tIns="45720" rIns="91440" bIns="45720" rtlCol="0" anchor="ctr"/>
          <a:lstStyle>
            <a:lvl1pPr algn="r">
              <a:defRPr sz="1320">
                <a:solidFill>
                  <a:schemeClr val="tx1">
                    <a:tint val="75000"/>
                  </a:schemeClr>
                </a:solidFill>
              </a:defRPr>
            </a:lvl1pPr>
          </a:lstStyle>
          <a:p>
            <a:fld id="{36DD25CF-2C95-C147-B47C-B70484D83853}" type="slidenum">
              <a:rPr lang="en-US" smtClean="0"/>
              <a:t>‹#›</a:t>
            </a:fld>
            <a:endParaRPr lang="en-US"/>
          </a:p>
        </p:txBody>
      </p:sp>
    </p:spTree>
    <p:extLst>
      <p:ext uri="{BB962C8B-B14F-4D97-AF65-F5344CB8AC3E}">
        <p14:creationId xmlns:p14="http://schemas.microsoft.com/office/powerpoint/2010/main" val="17955857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005840" rtl="0" eaLnBrk="1" latinLnBrk="0" hangingPunct="1">
        <a:lnSpc>
          <a:spcPct val="90000"/>
        </a:lnSpc>
        <a:spcBef>
          <a:spcPct val="0"/>
        </a:spcBef>
        <a:buNone/>
        <a:defRPr sz="4840" kern="1200">
          <a:solidFill>
            <a:schemeClr val="tx1"/>
          </a:solidFill>
          <a:latin typeface="+mj-lt"/>
          <a:ea typeface="+mj-ea"/>
          <a:cs typeface="+mj-cs"/>
        </a:defRPr>
      </a:lvl1pPr>
    </p:titleStyle>
    <p:bodyStyle>
      <a:lvl1pPr marL="251460" indent="-251460" algn="l" defTabSz="1005840" rtl="0" eaLnBrk="1" latinLnBrk="0" hangingPunct="1">
        <a:lnSpc>
          <a:spcPct val="90000"/>
        </a:lnSpc>
        <a:spcBef>
          <a:spcPts val="1100"/>
        </a:spcBef>
        <a:buFont typeface="Arial" panose="020B0604020202020204" pitchFamily="34" charset="0"/>
        <a:buChar char="•"/>
        <a:defRPr sz="308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p:bodyStyle>
    <p:otherStyle>
      <a:defPPr>
        <a:defRPr lang="en-US"/>
      </a:defPPr>
      <a:lvl1pPr marL="0" algn="l" defTabSz="1005840" rtl="0" eaLnBrk="1" latinLnBrk="0" hangingPunct="1">
        <a:defRPr sz="1980" kern="1200">
          <a:solidFill>
            <a:schemeClr val="tx1"/>
          </a:solidFill>
          <a:latin typeface="+mn-lt"/>
          <a:ea typeface="+mn-ea"/>
          <a:cs typeface="+mn-cs"/>
        </a:defRPr>
      </a:lvl1pPr>
      <a:lvl2pPr marL="502920" algn="l" defTabSz="1005840" rtl="0" eaLnBrk="1" latinLnBrk="0" hangingPunct="1">
        <a:defRPr sz="1980" kern="1200">
          <a:solidFill>
            <a:schemeClr val="tx1"/>
          </a:solidFill>
          <a:latin typeface="+mn-lt"/>
          <a:ea typeface="+mn-ea"/>
          <a:cs typeface="+mn-cs"/>
        </a:defRPr>
      </a:lvl2pPr>
      <a:lvl3pPr marL="1005840" algn="l" defTabSz="1005840" rtl="0" eaLnBrk="1" latinLnBrk="0" hangingPunct="1">
        <a:defRPr sz="1980" kern="1200">
          <a:solidFill>
            <a:schemeClr val="tx1"/>
          </a:solidFill>
          <a:latin typeface="+mn-lt"/>
          <a:ea typeface="+mn-ea"/>
          <a:cs typeface="+mn-cs"/>
        </a:defRPr>
      </a:lvl3pPr>
      <a:lvl4pPr marL="1508760" algn="l" defTabSz="1005840" rtl="0" eaLnBrk="1" latinLnBrk="0" hangingPunct="1">
        <a:defRPr sz="1980" kern="1200">
          <a:solidFill>
            <a:schemeClr val="tx1"/>
          </a:solidFill>
          <a:latin typeface="+mn-lt"/>
          <a:ea typeface="+mn-ea"/>
          <a:cs typeface="+mn-cs"/>
        </a:defRPr>
      </a:lvl4pPr>
      <a:lvl5pPr marL="2011680" algn="l" defTabSz="1005840" rtl="0" eaLnBrk="1" latinLnBrk="0" hangingPunct="1">
        <a:defRPr sz="1980" kern="1200">
          <a:solidFill>
            <a:schemeClr val="tx1"/>
          </a:solidFill>
          <a:latin typeface="+mn-lt"/>
          <a:ea typeface="+mn-ea"/>
          <a:cs typeface="+mn-cs"/>
        </a:defRPr>
      </a:lvl5pPr>
      <a:lvl6pPr marL="2514600" algn="l" defTabSz="1005840" rtl="0" eaLnBrk="1" latinLnBrk="0" hangingPunct="1">
        <a:defRPr sz="1980" kern="1200">
          <a:solidFill>
            <a:schemeClr val="tx1"/>
          </a:solidFill>
          <a:latin typeface="+mn-lt"/>
          <a:ea typeface="+mn-ea"/>
          <a:cs typeface="+mn-cs"/>
        </a:defRPr>
      </a:lvl6pPr>
      <a:lvl7pPr marL="3017520" algn="l" defTabSz="1005840" rtl="0" eaLnBrk="1" latinLnBrk="0" hangingPunct="1">
        <a:defRPr sz="1980" kern="1200">
          <a:solidFill>
            <a:schemeClr val="tx1"/>
          </a:solidFill>
          <a:latin typeface="+mn-lt"/>
          <a:ea typeface="+mn-ea"/>
          <a:cs typeface="+mn-cs"/>
        </a:defRPr>
      </a:lvl7pPr>
      <a:lvl8pPr marL="3520440" algn="l" defTabSz="1005840" rtl="0" eaLnBrk="1" latinLnBrk="0" hangingPunct="1">
        <a:defRPr sz="1980" kern="1200">
          <a:solidFill>
            <a:schemeClr val="tx1"/>
          </a:solidFill>
          <a:latin typeface="+mn-lt"/>
          <a:ea typeface="+mn-ea"/>
          <a:cs typeface="+mn-cs"/>
        </a:defRPr>
      </a:lvl8pPr>
      <a:lvl9pPr marL="4023360" algn="l" defTabSz="1005840" rtl="0" eaLnBrk="1" latinLnBrk="0" hangingPunct="1">
        <a:defRPr sz="19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576968493"/>
              </p:ext>
            </p:extLst>
          </p:nvPr>
        </p:nvGraphicFramePr>
        <p:xfrm>
          <a:off x="457200" y="2945423"/>
          <a:ext cx="9144000" cy="3498826"/>
        </p:xfrm>
        <a:graphic>
          <a:graphicData uri="http://schemas.openxmlformats.org/drawingml/2006/table">
            <a:tbl>
              <a:tblPr firstRow="1" bandRow="1">
                <a:tableStyleId>{1FECB4D8-DB02-4DC6-A0A2-4F2EBAE1DC90}</a:tableStyleId>
              </a:tblPr>
              <a:tblGrid>
                <a:gridCol w="914400">
                  <a:extLst>
                    <a:ext uri="{9D8B030D-6E8A-4147-A177-3AD203B41FA5}">
                      <a16:colId xmlns:a16="http://schemas.microsoft.com/office/drawing/2014/main" val="20000"/>
                    </a:ext>
                  </a:extLst>
                </a:gridCol>
                <a:gridCol w="914400">
                  <a:extLst>
                    <a:ext uri="{9D8B030D-6E8A-4147-A177-3AD203B41FA5}">
                      <a16:colId xmlns:a16="http://schemas.microsoft.com/office/drawing/2014/main" val="20001"/>
                    </a:ext>
                  </a:extLst>
                </a:gridCol>
                <a:gridCol w="914400">
                  <a:extLst>
                    <a:ext uri="{9D8B030D-6E8A-4147-A177-3AD203B41FA5}">
                      <a16:colId xmlns:a16="http://schemas.microsoft.com/office/drawing/2014/main" val="20002"/>
                    </a:ext>
                  </a:extLst>
                </a:gridCol>
                <a:gridCol w="914400">
                  <a:extLst>
                    <a:ext uri="{9D8B030D-6E8A-4147-A177-3AD203B41FA5}">
                      <a16:colId xmlns:a16="http://schemas.microsoft.com/office/drawing/2014/main" val="20003"/>
                    </a:ext>
                  </a:extLst>
                </a:gridCol>
                <a:gridCol w="914400">
                  <a:extLst>
                    <a:ext uri="{9D8B030D-6E8A-4147-A177-3AD203B41FA5}">
                      <a16:colId xmlns:a16="http://schemas.microsoft.com/office/drawing/2014/main" val="20004"/>
                    </a:ext>
                  </a:extLst>
                </a:gridCol>
                <a:gridCol w="914400">
                  <a:extLst>
                    <a:ext uri="{9D8B030D-6E8A-4147-A177-3AD203B41FA5}">
                      <a16:colId xmlns:a16="http://schemas.microsoft.com/office/drawing/2014/main" val="20005"/>
                    </a:ext>
                  </a:extLst>
                </a:gridCol>
                <a:gridCol w="914400">
                  <a:extLst>
                    <a:ext uri="{9D8B030D-6E8A-4147-A177-3AD203B41FA5}">
                      <a16:colId xmlns:a16="http://schemas.microsoft.com/office/drawing/2014/main" val="20006"/>
                    </a:ext>
                  </a:extLst>
                </a:gridCol>
                <a:gridCol w="914400">
                  <a:extLst>
                    <a:ext uri="{9D8B030D-6E8A-4147-A177-3AD203B41FA5}">
                      <a16:colId xmlns:a16="http://schemas.microsoft.com/office/drawing/2014/main" val="20007"/>
                    </a:ext>
                  </a:extLst>
                </a:gridCol>
                <a:gridCol w="914400">
                  <a:extLst>
                    <a:ext uri="{9D8B030D-6E8A-4147-A177-3AD203B41FA5}">
                      <a16:colId xmlns:a16="http://schemas.microsoft.com/office/drawing/2014/main" val="20008"/>
                    </a:ext>
                  </a:extLst>
                </a:gridCol>
                <a:gridCol w="914400">
                  <a:extLst>
                    <a:ext uri="{9D8B030D-6E8A-4147-A177-3AD203B41FA5}">
                      <a16:colId xmlns:a16="http://schemas.microsoft.com/office/drawing/2014/main" val="20009"/>
                    </a:ext>
                  </a:extLst>
                </a:gridCol>
              </a:tblGrid>
              <a:tr h="500290">
                <a:tc>
                  <a:txBody>
                    <a:bodyPr/>
                    <a:lstStyle/>
                    <a:p>
                      <a:pPr algn="ctr"/>
                      <a:r>
                        <a:rPr lang="en-US" sz="1300" b="1" dirty="0">
                          <a:latin typeface="Helvetica" charset="0"/>
                          <a:ea typeface="Helvetica" charset="0"/>
                          <a:cs typeface="Helvetica" charset="0"/>
                        </a:rPr>
                        <a:t>Week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B6C3F"/>
                    </a:solidFill>
                  </a:tcPr>
                </a:tc>
                <a:tc>
                  <a:txBody>
                    <a:bodyPr/>
                    <a:lstStyle/>
                    <a:p>
                      <a:pPr algn="ctr"/>
                      <a:r>
                        <a:rPr lang="en-US" sz="1300" b="1" dirty="0">
                          <a:latin typeface="Helvetica" charset="0"/>
                          <a:ea typeface="Helvetica" charset="0"/>
                          <a:cs typeface="Helvetica" charset="0"/>
                        </a:rPr>
                        <a:t>Weekly Target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31A66"/>
                    </a:solidFill>
                  </a:tcPr>
                </a:tc>
                <a:tc>
                  <a:txBody>
                    <a:bodyPr/>
                    <a:lstStyle/>
                    <a:p>
                      <a:pPr algn="ctr"/>
                      <a:r>
                        <a:rPr lang="en-US" sz="1300" b="1" dirty="0">
                          <a:latin typeface="Helvetica" charset="0"/>
                          <a:ea typeface="Helvetica" charset="0"/>
                          <a:cs typeface="Helvetica" charset="0"/>
                        </a:rPr>
                        <a:t>Mon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BA685"/>
                    </a:solidFill>
                  </a:tcPr>
                </a:tc>
                <a:tc>
                  <a:txBody>
                    <a:bodyPr/>
                    <a:lstStyle/>
                    <a:p>
                      <a:pPr algn="ctr"/>
                      <a:r>
                        <a:rPr lang="en-US" sz="1300" b="1" dirty="0">
                          <a:latin typeface="Helvetica" charset="0"/>
                          <a:ea typeface="Helvetica" charset="0"/>
                          <a:cs typeface="Helvetica" charset="0"/>
                        </a:rPr>
                        <a:t>Tues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BA685"/>
                    </a:solidFill>
                  </a:tcPr>
                </a:tc>
                <a:tc>
                  <a:txBody>
                    <a:bodyPr/>
                    <a:lstStyle/>
                    <a:p>
                      <a:pPr algn="ctr"/>
                      <a:r>
                        <a:rPr lang="en-US" sz="1300" b="1" dirty="0">
                          <a:latin typeface="Helvetica" charset="0"/>
                          <a:ea typeface="Helvetica" charset="0"/>
                          <a:cs typeface="Helvetica" charset="0"/>
                        </a:rPr>
                        <a:t>Wed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BA685"/>
                    </a:solidFill>
                  </a:tcPr>
                </a:tc>
                <a:tc>
                  <a:txBody>
                    <a:bodyPr/>
                    <a:lstStyle/>
                    <a:p>
                      <a:pPr algn="ctr"/>
                      <a:r>
                        <a:rPr lang="en-US" sz="1300" b="1" dirty="0">
                          <a:latin typeface="Helvetica" charset="0"/>
                          <a:ea typeface="Helvetica" charset="0"/>
                          <a:cs typeface="Helvetica" charset="0"/>
                        </a:rPr>
                        <a:t>Thurs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BA685"/>
                    </a:solidFill>
                  </a:tcPr>
                </a:tc>
                <a:tc>
                  <a:txBody>
                    <a:bodyPr/>
                    <a:lstStyle/>
                    <a:p>
                      <a:pPr algn="ctr"/>
                      <a:r>
                        <a:rPr lang="en-US" sz="1300" b="1" dirty="0">
                          <a:latin typeface="Helvetica" charset="0"/>
                          <a:ea typeface="Helvetica" charset="0"/>
                          <a:cs typeface="Helvetica" charset="0"/>
                        </a:rPr>
                        <a:t>Fri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BA685"/>
                    </a:solidFill>
                  </a:tcPr>
                </a:tc>
                <a:tc>
                  <a:txBody>
                    <a:bodyPr/>
                    <a:lstStyle/>
                    <a:p>
                      <a:pPr algn="ctr"/>
                      <a:r>
                        <a:rPr lang="en-US" sz="1300" b="1" dirty="0">
                          <a:latin typeface="Helvetica" charset="0"/>
                          <a:ea typeface="Helvetica" charset="0"/>
                          <a:cs typeface="Helvetica" charset="0"/>
                        </a:rPr>
                        <a:t>Sat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BA685"/>
                    </a:solidFill>
                  </a:tcPr>
                </a:tc>
                <a:tc>
                  <a:txBody>
                    <a:bodyPr/>
                    <a:lstStyle/>
                    <a:p>
                      <a:pPr algn="ctr"/>
                      <a:r>
                        <a:rPr lang="en-US" sz="1300" b="1" dirty="0">
                          <a:latin typeface="Helvetica" charset="0"/>
                          <a:ea typeface="Helvetica" charset="0"/>
                          <a:cs typeface="Helvetica" charset="0"/>
                        </a:rPr>
                        <a:t>Sun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BA685"/>
                    </a:solidFill>
                  </a:tcPr>
                </a:tc>
                <a:tc>
                  <a:txBody>
                    <a:bodyPr/>
                    <a:lstStyle/>
                    <a:p>
                      <a:pPr algn="ctr"/>
                      <a:r>
                        <a:rPr lang="en-US" sz="1300" b="1" dirty="0">
                          <a:latin typeface="Helvetica" charset="0"/>
                          <a:ea typeface="Helvetica" charset="0"/>
                          <a:cs typeface="Helvetica" charset="0"/>
                        </a:rPr>
                        <a:t>Total For Week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31A66"/>
                    </a:solidFill>
                  </a:tcPr>
                </a:tc>
                <a:extLst>
                  <a:ext uri="{0D108BD9-81ED-4DB2-BD59-A6C34878D82A}">
                    <a16:rowId xmlns:a16="http://schemas.microsoft.com/office/drawing/2014/main" val="10000"/>
                  </a:ext>
                </a:extLst>
              </a:tr>
              <a:tr h="999512">
                <a:tc>
                  <a:txBody>
                    <a:bodyPr/>
                    <a:lstStyle/>
                    <a:p>
                      <a:pPr algn="ctr"/>
                      <a:r>
                        <a:rPr lang="en-US" sz="1200" b="1" dirty="0">
                          <a:solidFill>
                            <a:schemeClr val="bg1"/>
                          </a:solidFill>
                          <a:latin typeface="Helvetica" charset="0"/>
                          <a:ea typeface="Helvetica" charset="0"/>
                          <a:cs typeface="Helvetica" charset="0"/>
                        </a:rPr>
                        <a:t>Week 1 </a:t>
                      </a:r>
                      <a:r>
                        <a:rPr lang="en-US" sz="1100" b="1" dirty="0">
                          <a:solidFill>
                            <a:schemeClr val="bg1"/>
                          </a:solidFill>
                          <a:latin typeface="Helvetica" charset="0"/>
                          <a:ea typeface="Helvetica" charset="0"/>
                          <a:cs typeface="Helvetica" charset="0"/>
                        </a:rPr>
                        <a:t>Sept 12-17</a:t>
                      </a:r>
                      <a:endParaRPr lang="en-US" sz="1200" b="1" dirty="0">
                        <a:solidFill>
                          <a:schemeClr val="bg1"/>
                        </a:solidFill>
                        <a:latin typeface="Helvetica" charset="0"/>
                        <a:ea typeface="Helvetica" charset="0"/>
                        <a:cs typeface="Helvetica"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B6C3F"/>
                    </a:solidFill>
                  </a:tcPr>
                </a:tc>
                <a:tc>
                  <a:txBody>
                    <a:bodyPr/>
                    <a:lstStyle/>
                    <a:p>
                      <a:pPr algn="ctr"/>
                      <a:endParaRPr lang="en-US" sz="1000" dirty="0">
                        <a:solidFill>
                          <a:srgbClr val="012E41"/>
                        </a:solidFill>
                        <a:latin typeface="Arial" panose="020B0604020202020204" pitchFamily="34" charset="0"/>
                        <a:ea typeface="Helvetica"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0F0F0"/>
                    </a:solidFill>
                  </a:tcPr>
                </a:tc>
                <a:tc>
                  <a:txBody>
                    <a:bodyPr/>
                    <a:lstStyle/>
                    <a:p>
                      <a:pPr algn="ctr"/>
                      <a:endParaRPr lang="en-US" sz="1000" dirty="0">
                        <a:solidFill>
                          <a:srgbClr val="012E41"/>
                        </a:solidFill>
                        <a:latin typeface="Arial" panose="020B0604020202020204" pitchFamily="34" charset="0"/>
                        <a:ea typeface="Helvetica"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000" dirty="0">
                        <a:solidFill>
                          <a:srgbClr val="012E41"/>
                        </a:solidFill>
                        <a:latin typeface="Arial" panose="020B0604020202020204" pitchFamily="34" charset="0"/>
                        <a:ea typeface="Helvetica"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000" dirty="0">
                        <a:solidFill>
                          <a:srgbClr val="012E41"/>
                        </a:solidFill>
                        <a:latin typeface="Arial" panose="020B0604020202020204" pitchFamily="34" charset="0"/>
                        <a:ea typeface="Helvetica"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000" dirty="0">
                        <a:solidFill>
                          <a:srgbClr val="012E41"/>
                        </a:solidFill>
                        <a:latin typeface="Arial" panose="020B0604020202020204" pitchFamily="34" charset="0"/>
                        <a:ea typeface="Helvetica"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000" dirty="0">
                        <a:solidFill>
                          <a:srgbClr val="012E41"/>
                        </a:solidFill>
                        <a:latin typeface="Arial" panose="020B0604020202020204" pitchFamily="34" charset="0"/>
                        <a:ea typeface="Helvetica"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000" dirty="0">
                        <a:solidFill>
                          <a:srgbClr val="012E41"/>
                        </a:solidFill>
                        <a:latin typeface="Arial" panose="020B0604020202020204" pitchFamily="34" charset="0"/>
                        <a:ea typeface="Helvetica"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000" dirty="0">
                        <a:solidFill>
                          <a:srgbClr val="012E41"/>
                        </a:solidFill>
                        <a:latin typeface="Arial" panose="020B0604020202020204" pitchFamily="34" charset="0"/>
                        <a:ea typeface="Helvetica"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000" dirty="0">
                        <a:solidFill>
                          <a:srgbClr val="012E41"/>
                        </a:solidFill>
                        <a:latin typeface="Arial" panose="020B0604020202020204" pitchFamily="34" charset="0"/>
                        <a:ea typeface="Helvetica"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999512">
                <a:tc>
                  <a:txBody>
                    <a:bodyPr/>
                    <a:lstStyle/>
                    <a:p>
                      <a:pPr marL="0" marR="0" indent="0" algn="ctr" defTabSz="1005840" rtl="0" eaLnBrk="1" fontAlgn="auto" latinLnBrk="0" hangingPunct="1">
                        <a:lnSpc>
                          <a:spcPct val="100000"/>
                        </a:lnSpc>
                        <a:spcBef>
                          <a:spcPts val="0"/>
                        </a:spcBef>
                        <a:spcAft>
                          <a:spcPts val="0"/>
                        </a:spcAft>
                        <a:buClrTx/>
                        <a:buSzTx/>
                        <a:buFontTx/>
                        <a:buNone/>
                        <a:tabLst/>
                        <a:defRPr/>
                      </a:pPr>
                      <a:r>
                        <a:rPr lang="en-US" sz="1200" b="1" dirty="0">
                          <a:solidFill>
                            <a:schemeClr val="bg1"/>
                          </a:solidFill>
                          <a:latin typeface="Helvetica" charset="0"/>
                          <a:ea typeface="Helvetica" charset="0"/>
                          <a:cs typeface="Helvetica" charset="0"/>
                        </a:rPr>
                        <a:t>Week 2</a:t>
                      </a:r>
                    </a:p>
                    <a:p>
                      <a:pPr marL="0" marR="0" indent="0" algn="ctr" defTabSz="1005840" rtl="0" eaLnBrk="1" fontAlgn="auto" latinLnBrk="0" hangingPunct="1">
                        <a:lnSpc>
                          <a:spcPct val="100000"/>
                        </a:lnSpc>
                        <a:spcBef>
                          <a:spcPts val="0"/>
                        </a:spcBef>
                        <a:spcAft>
                          <a:spcPts val="0"/>
                        </a:spcAft>
                        <a:buClrTx/>
                        <a:buSzTx/>
                        <a:buFontTx/>
                        <a:buNone/>
                        <a:tabLst/>
                        <a:defRPr/>
                      </a:pPr>
                      <a:r>
                        <a:rPr lang="en-US" sz="1100" b="1" dirty="0">
                          <a:solidFill>
                            <a:schemeClr val="bg1"/>
                          </a:solidFill>
                          <a:latin typeface="Helvetica" charset="0"/>
                          <a:ea typeface="Helvetica" charset="0"/>
                          <a:cs typeface="Helvetica" charset="0"/>
                        </a:rPr>
                        <a:t>Sept 18-24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B6C3F"/>
                    </a:solidFill>
                  </a:tcPr>
                </a:tc>
                <a:tc>
                  <a:txBody>
                    <a:bodyPr/>
                    <a:lstStyle/>
                    <a:p>
                      <a:pPr algn="ctr"/>
                      <a:endParaRPr lang="en-US" sz="1000" dirty="0">
                        <a:solidFill>
                          <a:srgbClr val="012E41"/>
                        </a:solidFill>
                        <a:latin typeface="Arial" panose="020B0604020202020204" pitchFamily="34" charset="0"/>
                        <a:ea typeface="Helvetica"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endParaRPr lang="en-US" sz="1000" dirty="0">
                        <a:solidFill>
                          <a:srgbClr val="012E41"/>
                        </a:solidFill>
                        <a:latin typeface="Arial" panose="020B0604020202020204" pitchFamily="34" charset="0"/>
                        <a:ea typeface="Helvetica"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endParaRPr lang="en-US" sz="1000" dirty="0">
                        <a:solidFill>
                          <a:srgbClr val="012E41"/>
                        </a:solidFill>
                        <a:latin typeface="Arial" panose="020B0604020202020204" pitchFamily="34" charset="0"/>
                        <a:ea typeface="Helvetica"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endParaRPr lang="en-US" sz="1000" dirty="0">
                        <a:solidFill>
                          <a:srgbClr val="012E41"/>
                        </a:solidFill>
                        <a:latin typeface="Arial" panose="020B0604020202020204" pitchFamily="34" charset="0"/>
                        <a:ea typeface="Helvetica"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endParaRPr lang="en-US" sz="1000" dirty="0">
                        <a:solidFill>
                          <a:srgbClr val="012E41"/>
                        </a:solidFill>
                        <a:latin typeface="Arial" panose="020B0604020202020204" pitchFamily="34" charset="0"/>
                        <a:ea typeface="Helvetica"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endParaRPr lang="en-US" sz="1000" dirty="0">
                        <a:solidFill>
                          <a:srgbClr val="012E41"/>
                        </a:solidFill>
                        <a:latin typeface="Arial" panose="020B0604020202020204" pitchFamily="34" charset="0"/>
                        <a:ea typeface="Helvetica"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endParaRPr lang="en-US" sz="1000" dirty="0">
                        <a:solidFill>
                          <a:srgbClr val="012E41"/>
                        </a:solidFill>
                        <a:latin typeface="Arial" panose="020B0604020202020204" pitchFamily="34" charset="0"/>
                        <a:ea typeface="Helvetica"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endParaRPr lang="en-US" sz="1000" dirty="0">
                        <a:solidFill>
                          <a:srgbClr val="012E41"/>
                        </a:solidFill>
                        <a:latin typeface="Arial" panose="020B0604020202020204" pitchFamily="34" charset="0"/>
                        <a:ea typeface="Helvetica"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endParaRPr lang="en-US" sz="1000" dirty="0">
                        <a:solidFill>
                          <a:srgbClr val="012E41"/>
                        </a:solidFill>
                        <a:latin typeface="Arial" panose="020B0604020202020204" pitchFamily="34" charset="0"/>
                        <a:ea typeface="Helvetica"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2"/>
                  </a:ext>
                </a:extLst>
              </a:tr>
              <a:tr h="999512">
                <a:tc>
                  <a:txBody>
                    <a:bodyPr/>
                    <a:lstStyle/>
                    <a:p>
                      <a:pPr marL="0" marR="0" indent="0" algn="ctr" defTabSz="1005840" rtl="0" eaLnBrk="1" fontAlgn="auto" latinLnBrk="0" hangingPunct="1">
                        <a:lnSpc>
                          <a:spcPct val="100000"/>
                        </a:lnSpc>
                        <a:spcBef>
                          <a:spcPts val="0"/>
                        </a:spcBef>
                        <a:spcAft>
                          <a:spcPts val="0"/>
                        </a:spcAft>
                        <a:buClrTx/>
                        <a:buSzTx/>
                        <a:buFontTx/>
                        <a:buNone/>
                        <a:tabLst/>
                        <a:defRPr/>
                      </a:pPr>
                      <a:r>
                        <a:rPr lang="en-US" sz="1200" b="1" dirty="0">
                          <a:solidFill>
                            <a:schemeClr val="bg1"/>
                          </a:solidFill>
                          <a:latin typeface="Helvetica" charset="0"/>
                          <a:ea typeface="Helvetica" charset="0"/>
                          <a:cs typeface="Helvetica" charset="0"/>
                        </a:rPr>
                        <a:t>Week 3</a:t>
                      </a:r>
                    </a:p>
                    <a:p>
                      <a:pPr marL="0" marR="0" indent="0" algn="ctr" defTabSz="1005840" rtl="0" eaLnBrk="1" fontAlgn="auto" latinLnBrk="0" hangingPunct="1">
                        <a:lnSpc>
                          <a:spcPct val="100000"/>
                        </a:lnSpc>
                        <a:spcBef>
                          <a:spcPts val="0"/>
                        </a:spcBef>
                        <a:spcAft>
                          <a:spcPts val="0"/>
                        </a:spcAft>
                        <a:buClrTx/>
                        <a:buSzTx/>
                        <a:buFontTx/>
                        <a:buNone/>
                        <a:tabLst/>
                        <a:defRPr/>
                      </a:pPr>
                      <a:r>
                        <a:rPr lang="en-US" sz="1100" b="1" dirty="0">
                          <a:solidFill>
                            <a:schemeClr val="bg1"/>
                          </a:solidFill>
                          <a:latin typeface="Helvetica" charset="0"/>
                          <a:ea typeface="Helvetica" charset="0"/>
                          <a:cs typeface="Helvetica" charset="0"/>
                        </a:rPr>
                        <a:t>Sept 25-30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B6C3F"/>
                    </a:solidFill>
                  </a:tcPr>
                </a:tc>
                <a:tc>
                  <a:txBody>
                    <a:bodyPr/>
                    <a:lstStyle/>
                    <a:p>
                      <a:pPr algn="ctr"/>
                      <a:endParaRPr lang="en-US" sz="1000">
                        <a:solidFill>
                          <a:srgbClr val="012E41"/>
                        </a:solidFill>
                        <a:latin typeface="Arial" panose="020B0604020202020204" pitchFamily="34" charset="0"/>
                        <a:ea typeface="Helvetica"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000" dirty="0">
                        <a:solidFill>
                          <a:srgbClr val="012E41"/>
                        </a:solidFill>
                        <a:latin typeface="Arial" panose="020B0604020202020204" pitchFamily="34" charset="0"/>
                        <a:ea typeface="Helvetica"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000">
                        <a:solidFill>
                          <a:srgbClr val="012E41"/>
                        </a:solidFill>
                        <a:latin typeface="Arial" panose="020B0604020202020204" pitchFamily="34" charset="0"/>
                        <a:ea typeface="Helvetica"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000">
                        <a:solidFill>
                          <a:srgbClr val="012E41"/>
                        </a:solidFill>
                        <a:latin typeface="Arial" panose="020B0604020202020204" pitchFamily="34" charset="0"/>
                        <a:ea typeface="Helvetica"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000" dirty="0">
                        <a:solidFill>
                          <a:srgbClr val="012E41"/>
                        </a:solidFill>
                        <a:latin typeface="Arial" panose="020B0604020202020204" pitchFamily="34" charset="0"/>
                        <a:ea typeface="Helvetica"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000" dirty="0">
                        <a:solidFill>
                          <a:srgbClr val="012E41"/>
                        </a:solidFill>
                        <a:latin typeface="Arial" panose="020B0604020202020204" pitchFamily="34" charset="0"/>
                        <a:ea typeface="Helvetica"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000" dirty="0">
                        <a:solidFill>
                          <a:srgbClr val="012E41"/>
                        </a:solidFill>
                        <a:latin typeface="Arial" panose="020B0604020202020204" pitchFamily="34" charset="0"/>
                        <a:ea typeface="Helvetica"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000" dirty="0">
                        <a:solidFill>
                          <a:srgbClr val="012E41"/>
                        </a:solidFill>
                        <a:latin typeface="Arial" panose="020B0604020202020204" pitchFamily="34" charset="0"/>
                        <a:ea typeface="Helvetica"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000" dirty="0">
                        <a:solidFill>
                          <a:srgbClr val="012E41"/>
                        </a:solidFill>
                        <a:latin typeface="Arial" panose="020B0604020202020204" pitchFamily="34" charset="0"/>
                        <a:ea typeface="Helvetica"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bl>
          </a:graphicData>
        </a:graphic>
      </p:graphicFrame>
      <p:sp>
        <p:nvSpPr>
          <p:cNvPr id="2" name="TextBox 1">
            <a:extLst>
              <a:ext uri="{FF2B5EF4-FFF2-40B4-BE49-F238E27FC236}">
                <a16:creationId xmlns:a16="http://schemas.microsoft.com/office/drawing/2014/main" id="{248B92C4-2603-4C90-AEBE-57D4C4CA8AD7}"/>
              </a:ext>
            </a:extLst>
          </p:cNvPr>
          <p:cNvSpPr txBox="1"/>
          <p:nvPr/>
        </p:nvSpPr>
        <p:spPr>
          <a:xfrm>
            <a:off x="2254427" y="2551612"/>
            <a:ext cx="4514890" cy="369332"/>
          </a:xfrm>
          <a:prstGeom prst="rect">
            <a:avLst/>
          </a:prstGeom>
          <a:noFill/>
        </p:spPr>
        <p:txBody>
          <a:bodyPr wrap="none" rtlCol="0">
            <a:spAutoFit/>
          </a:bodyPr>
          <a:lstStyle/>
          <a:p>
            <a:r>
              <a:rPr lang="en-US" dirty="0"/>
              <a:t>First and Last Name:_____________________</a:t>
            </a:r>
          </a:p>
        </p:txBody>
      </p:sp>
      <p:sp>
        <p:nvSpPr>
          <p:cNvPr id="4" name="TextBox 3">
            <a:extLst>
              <a:ext uri="{FF2B5EF4-FFF2-40B4-BE49-F238E27FC236}">
                <a16:creationId xmlns:a16="http://schemas.microsoft.com/office/drawing/2014/main" id="{69915436-461E-47B7-81D3-CCD0FA3FD688}"/>
              </a:ext>
            </a:extLst>
          </p:cNvPr>
          <p:cNvSpPr txBox="1"/>
          <p:nvPr/>
        </p:nvSpPr>
        <p:spPr>
          <a:xfrm>
            <a:off x="6783977" y="2563852"/>
            <a:ext cx="2821798" cy="369332"/>
          </a:xfrm>
          <a:prstGeom prst="rect">
            <a:avLst/>
          </a:prstGeom>
          <a:noFill/>
        </p:spPr>
        <p:txBody>
          <a:bodyPr wrap="none" rtlCol="0">
            <a:spAutoFit/>
          </a:bodyPr>
          <a:lstStyle/>
          <a:p>
            <a:r>
              <a:rPr lang="en-US" dirty="0"/>
              <a:t>Associate ID: ____________</a:t>
            </a:r>
          </a:p>
        </p:txBody>
      </p:sp>
      <p:sp>
        <p:nvSpPr>
          <p:cNvPr id="3" name="TextBox 2">
            <a:extLst>
              <a:ext uri="{FF2B5EF4-FFF2-40B4-BE49-F238E27FC236}">
                <a16:creationId xmlns:a16="http://schemas.microsoft.com/office/drawing/2014/main" id="{B4155553-30F4-44A1-9C18-12029C728BCC}"/>
              </a:ext>
            </a:extLst>
          </p:cNvPr>
          <p:cNvSpPr txBox="1"/>
          <p:nvPr/>
        </p:nvSpPr>
        <p:spPr>
          <a:xfrm>
            <a:off x="1659880" y="6546715"/>
            <a:ext cx="6738640" cy="307777"/>
          </a:xfrm>
          <a:prstGeom prst="rect">
            <a:avLst/>
          </a:prstGeom>
          <a:noFill/>
        </p:spPr>
        <p:txBody>
          <a:bodyPr wrap="none" rtlCol="0">
            <a:spAutoFit/>
          </a:bodyPr>
          <a:lstStyle/>
          <a:p>
            <a:r>
              <a:rPr lang="en-US" sz="1400" dirty="0"/>
              <a:t>Submit your weekly step totals to your team captain each for team totals to be submitted.</a:t>
            </a:r>
          </a:p>
        </p:txBody>
      </p:sp>
    </p:spTree>
    <p:extLst>
      <p:ext uri="{BB962C8B-B14F-4D97-AF65-F5344CB8AC3E}">
        <p14:creationId xmlns:p14="http://schemas.microsoft.com/office/powerpoint/2010/main" val="7950280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5E801A244206443ABFBF7028FA13CE9" ma:contentTypeVersion="5" ma:contentTypeDescription="Create a new document." ma:contentTypeScope="" ma:versionID="b629cd7f666a09528ee1b2eebce69176">
  <xsd:schema xmlns:xsd="http://www.w3.org/2001/XMLSchema" xmlns:xs="http://www.w3.org/2001/XMLSchema" xmlns:p="http://schemas.microsoft.com/office/2006/metadata/properties" xmlns:ns1="http://schemas.microsoft.com/sharepoint/v3" targetNamespace="http://schemas.microsoft.com/office/2006/metadata/properties" ma:root="true" ma:fieldsID="72e4b1e78aadb099eebd3039d10abe16" ns1:_="">
    <xsd:import namespace="http://schemas.microsoft.com/sharepoint/v3"/>
    <xsd:element name="properties">
      <xsd:complexType>
        <xsd:sequence>
          <xsd:element name="documentManagement">
            <xsd:complexType>
              <xsd:all>
                <xsd:element ref="ns1:_dlc_Exemp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dlc_Exempt" ma:index="8" nillable="true" ma:displayName="Exempt from Policy" ma:hidden="true" ma:internalName="_dlc_Exempt"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p:Policy xmlns:p="office.server.policy" id="" local="true">
  <p:Name>Document</p:Name>
  <p:Description/>
  <p:Statement/>
  <p:PolicyItems>
    <p:PolicyItem featureId="Microsoft.Office.RecordsManagement.PolicyFeatures.PolicyAudit" staticId="0x010100D5E801A244206443ABFBF7028FA13CE9|937198175" UniqueId="387f3cf8-8da5-41ef-9560-8e38931d596c">
      <p:Name>Auditing</p:Name>
      <p:Description>Audits user actions on documents and list items to the Audit Log.</p:Description>
      <p:CustomData>
        <Audit>
          <View/>
        </Audit>
      </p:CustomData>
    </p:PolicyItem>
  </p:PolicyItems>
</p:Policy>
</file>

<file path=customXml/itemProps1.xml><?xml version="1.0" encoding="utf-8"?>
<ds:datastoreItem xmlns:ds="http://schemas.openxmlformats.org/officeDocument/2006/customXml" ds:itemID="{97542494-7C07-42C5-B959-DE867A506C1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BDB33BB-0597-460A-B9A7-BA0DE2652457}">
  <ds:schemaRef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http://schemas.microsoft.com/sharepoint/v3"/>
    <ds:schemaRef ds:uri="http://purl.org/dc/terms/"/>
    <ds:schemaRef ds:uri="http://www.w3.org/XML/1998/namespace"/>
  </ds:schemaRefs>
</ds:datastoreItem>
</file>

<file path=customXml/itemProps3.xml><?xml version="1.0" encoding="utf-8"?>
<ds:datastoreItem xmlns:ds="http://schemas.openxmlformats.org/officeDocument/2006/customXml" ds:itemID="{8D5FA974-401E-44E1-967F-63A33727ED9E}">
  <ds:schemaRefs>
    <ds:schemaRef ds:uri="http://schemas.microsoft.com/sharepoint/v3/contenttype/forms"/>
  </ds:schemaRefs>
</ds:datastoreItem>
</file>

<file path=customXml/itemProps4.xml><?xml version="1.0" encoding="utf-8"?>
<ds:datastoreItem xmlns:ds="http://schemas.openxmlformats.org/officeDocument/2006/customXml" ds:itemID="{DF731845-E97F-48B5-8E52-173216D865A9}">
  <ds:schemaRefs>
    <ds:schemaRef ds:uri="office.server.policy"/>
  </ds:schemaRefs>
</ds:datastoreItem>
</file>

<file path=docProps/app.xml><?xml version="1.0" encoding="utf-8"?>
<Properties xmlns="http://schemas.openxmlformats.org/officeDocument/2006/extended-properties" xmlns:vt="http://schemas.openxmlformats.org/officeDocument/2006/docPropsVTypes">
  <Template>Office Theme</Template>
  <TotalTime>483</TotalTime>
  <Words>51</Words>
  <Application>Microsoft Office PowerPoint</Application>
  <PresentationFormat>Custom</PresentationFormat>
  <Paragraphs>18</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Helvetica</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plusone tech</dc:creator>
  <cp:lastModifiedBy>Ashley Popp</cp:lastModifiedBy>
  <cp:revision>30</cp:revision>
  <dcterms:created xsi:type="dcterms:W3CDTF">2016-10-13T19:12:11Z</dcterms:created>
  <dcterms:modified xsi:type="dcterms:W3CDTF">2022-08-02T18:36:16Z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0x010100D5E801A244206443ABFBF7028FA13CE9</vt:lpwstr>
  </property>
</Properties>
</file>