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1482" y="-18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713-9E36-4C67-AC93-2045C86DB1D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E52-696C-4F8F-8122-8CA85EAD8C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AF8FEC-5D0C-4C63-9ED5-C74EC6C2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324" b="67647"/>
          <a:stretch/>
        </p:blipFill>
        <p:spPr>
          <a:xfrm>
            <a:off x="1" y="-61992"/>
            <a:ext cx="3886200" cy="1880075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8516DA0-1CB1-4726-9498-DB3CE220F0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9258" y="9382809"/>
            <a:ext cx="2159852" cy="59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5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713-9E36-4C67-AC93-2045C86DB1D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E52-696C-4F8F-8122-8CA85EAD8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713-9E36-4C67-AC93-2045C86DB1D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E52-696C-4F8F-8122-8CA85EAD8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9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713-9E36-4C67-AC93-2045C86DB1D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E52-696C-4F8F-8122-8CA85EAD8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1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713-9E36-4C67-AC93-2045C86DB1D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E52-696C-4F8F-8122-8CA85EAD8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713-9E36-4C67-AC93-2045C86DB1D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E52-696C-4F8F-8122-8CA85EAD8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8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713-9E36-4C67-AC93-2045C86DB1D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E52-696C-4F8F-8122-8CA85EAD8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4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713-9E36-4C67-AC93-2045C86DB1D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E52-696C-4F8F-8122-8CA85EAD8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0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713-9E36-4C67-AC93-2045C86DB1D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E52-696C-4F8F-8122-8CA85EAD8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8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713-9E36-4C67-AC93-2045C86DB1D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E52-696C-4F8F-8122-8CA85EAD8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0713-9E36-4C67-AC93-2045C86DB1D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AE52-696C-4F8F-8122-8CA85EAD8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3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00713-9E36-4C67-AC93-2045C86DB1D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9AE52-696C-4F8F-8122-8CA85EAD8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4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ellness@petsmart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FB6A7F-3FC1-4835-B95A-66C67BAF6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924579"/>
              </p:ext>
            </p:extLst>
          </p:nvPr>
        </p:nvGraphicFramePr>
        <p:xfrm>
          <a:off x="343400" y="1573464"/>
          <a:ext cx="7085600" cy="774252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1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1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417120">
                  <a:extLst>
                    <a:ext uri="{9D8B030D-6E8A-4147-A177-3AD203B41FA5}">
                      <a16:colId xmlns:a16="http://schemas.microsoft.com/office/drawing/2014/main" val="4187891221"/>
                    </a:ext>
                  </a:extLst>
                </a:gridCol>
                <a:gridCol w="1417120">
                  <a:extLst>
                    <a:ext uri="{9D8B030D-6E8A-4147-A177-3AD203B41FA5}">
                      <a16:colId xmlns:a16="http://schemas.microsoft.com/office/drawing/2014/main" val="1370380332"/>
                    </a:ext>
                  </a:extLst>
                </a:gridCol>
              </a:tblGrid>
              <a:tr h="540835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Helvetica" charset="0"/>
                          <a:ea typeface="Helvetica" charset="0"/>
                          <a:cs typeface="Helvetica" charset="0"/>
                        </a:rPr>
                        <a:t>Week 1 Total Steps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1A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Helvetica" charset="0"/>
                          <a:ea typeface="Helvetica" charset="0"/>
                          <a:cs typeface="Helvetica" charset="0"/>
                        </a:rPr>
                        <a:t>Week 2 Total Steps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1A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Helvetica" charset="0"/>
                          <a:ea typeface="Helvetica" charset="0"/>
                          <a:cs typeface="Helvetica" charset="0"/>
                        </a:rPr>
                        <a:t>Week 3 Total Steps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1A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Helvetica" charset="0"/>
                          <a:ea typeface="Helvetica" charset="0"/>
                          <a:cs typeface="Helvetica" charset="0"/>
                        </a:rPr>
                        <a:t>Total Steps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1A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28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Team Captain</a:t>
                      </a:r>
                    </a:p>
                    <a:p>
                      <a:pPr algn="ctr"/>
                      <a:endParaRPr lang="en-US" sz="800" b="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____________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Team Member 2</a:t>
                      </a:r>
                    </a:p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____________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Team Member 3</a:t>
                      </a:r>
                    </a:p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____________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Team Member 4</a:t>
                      </a:r>
                    </a:p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_____________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741592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Team Member 5</a:t>
                      </a:r>
                    </a:p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_____________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6252598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Team Member 6</a:t>
                      </a:r>
                    </a:p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_____________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8067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Team Member 7</a:t>
                      </a:r>
                    </a:p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_____________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1410614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Team Member 8</a:t>
                      </a:r>
                    </a:p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_____________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720108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Team Member 9</a:t>
                      </a:r>
                    </a:p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_____________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3748356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Team Member 10</a:t>
                      </a:r>
                    </a:p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dirty="0">
                        <a:solidFill>
                          <a:schemeClr val="bg1"/>
                        </a:solidFill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_____________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096594"/>
                  </a:ext>
                </a:extLst>
              </a:tr>
              <a:tr h="373006"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Team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233482"/>
                  </a:ext>
                </a:extLst>
              </a:tr>
              <a:tr h="373006">
                <a:tc>
                  <a:txBody>
                    <a:bodyPr/>
                    <a:lstStyle/>
                    <a:p>
                      <a:pPr marL="0" marR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Team 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12E41"/>
                        </a:solidFill>
                        <a:latin typeface="Arial" panose="020B0604020202020204" pitchFamily="34" charset="0"/>
                        <a:ea typeface="Helvetica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2714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B14823-DC43-4D34-8A53-83C279BB386D}"/>
              </a:ext>
            </a:extLst>
          </p:cNvPr>
          <p:cNvSpPr txBox="1"/>
          <p:nvPr/>
        </p:nvSpPr>
        <p:spPr>
          <a:xfrm>
            <a:off x="259179" y="9315985"/>
            <a:ext cx="4794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return to </a:t>
            </a:r>
            <a:r>
              <a:rPr lang="en-US" sz="1200" dirty="0">
                <a:hlinkClick r:id="rId2"/>
              </a:rPr>
              <a:t>wellness@petsmart.com</a:t>
            </a:r>
            <a:r>
              <a:rPr lang="en-US" sz="1200" dirty="0"/>
              <a:t> each week. All team totals need to be submitted by Wednesday, October 5</a:t>
            </a:r>
            <a:r>
              <a:rPr lang="en-US" sz="1200" baseline="30000" dirty="0"/>
              <a:t>th</a:t>
            </a:r>
            <a:r>
              <a:rPr lang="en-US" sz="1200" dirty="0"/>
              <a:t> for the team to be eligible for grand prizes.</a:t>
            </a:r>
          </a:p>
          <a:p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3392B-9663-482C-B5E0-ACB05983CFC0}"/>
              </a:ext>
            </a:extLst>
          </p:cNvPr>
          <p:cNvSpPr txBox="1"/>
          <p:nvPr/>
        </p:nvSpPr>
        <p:spPr>
          <a:xfrm>
            <a:off x="3886200" y="391656"/>
            <a:ext cx="354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C3244"/>
                </a:solidFill>
              </a:rPr>
              <a:t>Team Tracking 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0A53F-BB55-454A-B9C6-7A2A865F2A0D}"/>
              </a:ext>
            </a:extLst>
          </p:cNvPr>
          <p:cNvSpPr txBox="1"/>
          <p:nvPr/>
        </p:nvSpPr>
        <p:spPr>
          <a:xfrm>
            <a:off x="1695450" y="1020650"/>
            <a:ext cx="5045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Team Name: _______________________________ </a:t>
            </a:r>
          </a:p>
        </p:txBody>
      </p:sp>
    </p:spTree>
    <p:extLst>
      <p:ext uri="{BB962C8B-B14F-4D97-AF65-F5344CB8AC3E}">
        <p14:creationId xmlns:p14="http://schemas.microsoft.com/office/powerpoint/2010/main" val="1467769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97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Popp</dc:creator>
  <cp:lastModifiedBy>Ashley Popp</cp:lastModifiedBy>
  <cp:revision>14</cp:revision>
  <dcterms:created xsi:type="dcterms:W3CDTF">2022-07-22T20:08:33Z</dcterms:created>
  <dcterms:modified xsi:type="dcterms:W3CDTF">2022-08-01T19:15:17Z</dcterms:modified>
</cp:coreProperties>
</file>