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2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2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41AA17-A7B8-46D1-8018-B26101EE3D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324" b="67647"/>
          <a:stretch/>
        </p:blipFill>
        <p:spPr>
          <a:xfrm>
            <a:off x="1" y="0"/>
            <a:ext cx="3886200" cy="188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6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2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7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9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7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2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8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6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5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1C98C-C86D-4314-94E2-A33F5A6DFE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6E931-2027-4FBC-A7FF-9CF387AAB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7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ellness@PetSmart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D0CA6-E63E-4549-9F24-D3F831AE9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6200" y="505838"/>
            <a:ext cx="3643008" cy="564206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52F41"/>
                </a:solidFill>
                <a:latin typeface="+mn-lt"/>
              </a:rPr>
              <a:t>Team Registration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E779D0-8E2A-4E8B-9C19-E419F8AA4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711" y="1070044"/>
            <a:ext cx="5520042" cy="1039990"/>
          </a:xfrm>
        </p:spPr>
        <p:txBody>
          <a:bodyPr>
            <a:normAutofit fontScale="92500"/>
          </a:bodyPr>
          <a:lstStyle/>
          <a:p>
            <a:r>
              <a:rPr lang="en-US" sz="1700" dirty="0"/>
              <a:t>Teams must consist of at least 3 and up to 10 PetSmart associates, no matter their department or where they are located. Submit this form by Wednesday, September 14</a:t>
            </a:r>
            <a:r>
              <a:rPr lang="en-US" sz="1700" baseline="30000" dirty="0"/>
              <a:t>th, </a:t>
            </a:r>
            <a:r>
              <a:rPr lang="en-US" sz="1700" dirty="0"/>
              <a:t>when registration closes, by emailing to </a:t>
            </a:r>
            <a:r>
              <a:rPr lang="en-US" sz="1700" dirty="0">
                <a:hlinkClick r:id="rId2"/>
              </a:rPr>
              <a:t>wellness@PetSmart.com</a:t>
            </a:r>
            <a:r>
              <a:rPr lang="en-US" sz="1700" dirty="0"/>
              <a:t> 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BDA8380-CFE0-4B5D-8B9E-3D5E23028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087394"/>
              </p:ext>
            </p:extLst>
          </p:nvPr>
        </p:nvGraphicFramePr>
        <p:xfrm>
          <a:off x="384647" y="2401866"/>
          <a:ext cx="7003105" cy="7136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539">
                  <a:extLst>
                    <a:ext uri="{9D8B030D-6E8A-4147-A177-3AD203B41FA5}">
                      <a16:colId xmlns:a16="http://schemas.microsoft.com/office/drawing/2014/main" val="3457557453"/>
                    </a:ext>
                  </a:extLst>
                </a:gridCol>
                <a:gridCol w="1604750">
                  <a:extLst>
                    <a:ext uri="{9D8B030D-6E8A-4147-A177-3AD203B41FA5}">
                      <a16:colId xmlns:a16="http://schemas.microsoft.com/office/drawing/2014/main" val="2767911653"/>
                    </a:ext>
                  </a:extLst>
                </a:gridCol>
                <a:gridCol w="2134816">
                  <a:extLst>
                    <a:ext uri="{9D8B030D-6E8A-4147-A177-3AD203B41FA5}">
                      <a16:colId xmlns:a16="http://schemas.microsoft.com/office/drawing/2014/main" val="43247091"/>
                    </a:ext>
                  </a:extLst>
                </a:gridCol>
              </a:tblGrid>
              <a:tr h="6253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Associate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Email</a:t>
                      </a:r>
                    </a:p>
                    <a:p>
                      <a:pPr algn="ctr"/>
                      <a:r>
                        <a:rPr lang="en-US" sz="1400" b="0" i="1" dirty="0"/>
                        <a:t>(if they don’t have a PetSmart email)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159980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r>
                        <a:rPr lang="en-US" dirty="0"/>
                        <a:t>Team </a:t>
                      </a:r>
                      <a:r>
                        <a:rPr lang="en-US"/>
                        <a:t>Captain:</a:t>
                      </a:r>
                    </a:p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0136208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236689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127426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939529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71603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72399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210266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113057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266380"/>
                  </a:ext>
                </a:extLst>
              </a:tr>
              <a:tr h="625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33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681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63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Team Registration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Registration</dc:title>
  <dc:creator>Ashley Popp</dc:creator>
  <cp:lastModifiedBy>Ashley Popp</cp:lastModifiedBy>
  <cp:revision>6</cp:revision>
  <dcterms:created xsi:type="dcterms:W3CDTF">2022-07-25T12:25:51Z</dcterms:created>
  <dcterms:modified xsi:type="dcterms:W3CDTF">2022-08-01T19:08:09Z</dcterms:modified>
</cp:coreProperties>
</file>